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313" r:id="rId5"/>
    <p:sldId id="314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259" r:id="rId20"/>
    <p:sldId id="309" r:id="rId21"/>
    <p:sldId id="311" r:id="rId22"/>
    <p:sldId id="315" r:id="rId23"/>
    <p:sldId id="316" r:id="rId24"/>
    <p:sldId id="312" r:id="rId25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7"/>
      <p:bold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Merriweather" panose="00000500000000000000" pitchFamily="2" charset="0"/>
      <p:regular r:id="rId33"/>
      <p:bold r:id="rId34"/>
      <p:italic r:id="rId35"/>
      <p:boldItalic r:id="rId36"/>
    </p:embeddedFont>
    <p:embeddedFont>
      <p:font typeface="Verdana" panose="020B060403050404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5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225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131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576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522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910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925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36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731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7249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4896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503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1370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431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479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221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28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23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387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4559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520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Node.js + MySQL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540E64-CF3C-461B-9EB0-48F840154B0E}"/>
              </a:ext>
            </a:extLst>
          </p:cNvPr>
          <p:cNvSpPr txBox="1"/>
          <p:nvPr/>
        </p:nvSpPr>
        <p:spPr>
          <a:xfrm>
            <a:off x="5481575" y="3938400"/>
            <a:ext cx="276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Aayush Goel</a:t>
            </a:r>
          </a:p>
          <a:p>
            <a:r>
              <a:rPr lang="en-IN" dirty="0">
                <a:solidFill>
                  <a:schemeClr val="bg1"/>
                </a:solidFill>
              </a:rPr>
              <a:t>Divyanshu</a:t>
            </a:r>
          </a:p>
          <a:p>
            <a:r>
              <a:rPr lang="en-IN" dirty="0">
                <a:solidFill>
                  <a:schemeClr val="bg1"/>
                </a:solidFill>
              </a:rPr>
              <a:t>Abhisar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Create table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76000" y="1239750"/>
            <a:ext cx="5983200" cy="34978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');</a:t>
            </a:r>
          </a:p>
          <a:p>
            <a:endParaRPr lang="en-IN" sz="1200" b="0" i="0" dirty="0">
              <a:solidFill>
                <a:schemeClr val="accent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 con =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host: "localhost",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user: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password: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database: "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mydb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endParaRPr lang="en-IN" sz="1200" b="0" i="0" dirty="0">
              <a:solidFill>
                <a:schemeClr val="accent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(function(err) 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if (err) throw err;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console.log("Connected!");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var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"CREATE TABLE customers (name VARCHAR(255), address VARCHAR(255))";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, function (err, result) {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  if (err) throw err;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  console.log("Table created");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 });</a:t>
            </a:r>
          </a:p>
          <a:p>
            <a:r>
              <a:rPr lang="en-IN" sz="1200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sz="1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106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Inserting records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76000" y="1239750"/>
            <a:ext cx="5983200" cy="35842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console.log("Connected!");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"INSERT INTO customers (name, address) VALUES ('Company Inc', 'Highway 37')";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console.log("1 record inserted");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962120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Select  from 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customers", function (err, result, fields)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4145942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Using  where filter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 WHERE address = 'Park Lane 38'",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031561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Using  order  by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("SELECT * FROM customers ORDER BY name",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319133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Delete a 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"DROP TABLE customers";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console.log("Table deleted");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597294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Update table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"UPDATE customers SET address = 'Canyon 123' WHERE address = 'Valley 345'";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</a:t>
            </a:r>
            <a:r>
              <a:rPr lang="en-IN" sz="1200" dirty="0" err="1">
                <a:solidFill>
                  <a:schemeClr val="accent4"/>
                </a:solidFill>
              </a:rPr>
              <a:t>result.affectedRows</a:t>
            </a:r>
            <a:r>
              <a:rPr lang="en-IN" sz="1200" dirty="0">
                <a:solidFill>
                  <a:schemeClr val="accent4"/>
                </a:solidFill>
              </a:rPr>
              <a:t> + " record(s) updated");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934564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Limiting  the result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2316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"SELECT * FROM customers LIMIT 5";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866122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6157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MySQL  Joins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461600" y="1318950"/>
            <a:ext cx="5983200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accent4"/>
                </a:solidFill>
              </a:rPr>
              <a:t>var 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 = require('</a:t>
            </a:r>
            <a:r>
              <a:rPr lang="en-IN" sz="1200" dirty="0" err="1">
                <a:solidFill>
                  <a:schemeClr val="accent4"/>
                </a:solidFill>
              </a:rPr>
              <a:t>mysql</a:t>
            </a:r>
            <a:r>
              <a:rPr lang="en-IN" sz="1200" dirty="0">
                <a:solidFill>
                  <a:schemeClr val="accent4"/>
                </a:solidFill>
              </a:rPr>
              <a:t>');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>
                <a:solidFill>
                  <a:schemeClr val="accent4"/>
                </a:solidFill>
              </a:rPr>
              <a:t>var con = </a:t>
            </a:r>
            <a:r>
              <a:rPr lang="en-IN" sz="1200" dirty="0" err="1">
                <a:solidFill>
                  <a:schemeClr val="accent4"/>
                </a:solidFill>
              </a:rPr>
              <a:t>mysql.createConnection</a:t>
            </a:r>
            <a:r>
              <a:rPr lang="en-IN" sz="1200" dirty="0">
                <a:solidFill>
                  <a:schemeClr val="accent4"/>
                </a:solidFill>
              </a:rPr>
              <a:t>({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host: "localhost",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user: "</a:t>
            </a:r>
            <a:r>
              <a:rPr lang="en-IN" sz="1200" dirty="0" err="1">
                <a:solidFill>
                  <a:schemeClr val="accent4"/>
                </a:solidFill>
              </a:rPr>
              <a:t>yourusername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password: "</a:t>
            </a:r>
            <a:r>
              <a:rPr lang="en-IN" sz="1200" dirty="0" err="1">
                <a:solidFill>
                  <a:schemeClr val="accent4"/>
                </a:solidFill>
              </a:rPr>
              <a:t>yourpassword</a:t>
            </a:r>
            <a:r>
              <a:rPr lang="en-IN" sz="1200" dirty="0">
                <a:solidFill>
                  <a:schemeClr val="accent4"/>
                </a:solidFill>
              </a:rPr>
              <a:t>",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database: "</a:t>
            </a:r>
            <a:r>
              <a:rPr lang="en-IN" sz="1200" dirty="0" err="1">
                <a:solidFill>
                  <a:schemeClr val="accent4"/>
                </a:solidFill>
              </a:rPr>
              <a:t>mydb</a:t>
            </a:r>
            <a:r>
              <a:rPr lang="en-IN" sz="1200" dirty="0">
                <a:solidFill>
                  <a:schemeClr val="accent4"/>
                </a:solidFill>
              </a:rPr>
              <a:t>"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  <a:p>
            <a:endParaRPr lang="en-IN" sz="1200" dirty="0">
              <a:solidFill>
                <a:schemeClr val="accent4"/>
              </a:solidFill>
            </a:endParaRPr>
          </a:p>
          <a:p>
            <a:r>
              <a:rPr lang="en-IN" sz="1200" dirty="0" err="1">
                <a:solidFill>
                  <a:schemeClr val="accent4"/>
                </a:solidFill>
              </a:rPr>
              <a:t>con.connect</a:t>
            </a:r>
            <a:r>
              <a:rPr lang="en-IN" sz="1200" dirty="0">
                <a:solidFill>
                  <a:schemeClr val="accent4"/>
                </a:solidFill>
              </a:rPr>
              <a:t>(function(err)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var 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 = "SELECT users.name AS user, products.name AS </a:t>
            </a:r>
            <a:r>
              <a:rPr lang="en-IN" sz="1200" dirty="0" err="1">
                <a:solidFill>
                  <a:schemeClr val="accent4"/>
                </a:solidFill>
              </a:rPr>
              <a:t>favorite</a:t>
            </a:r>
            <a:r>
              <a:rPr lang="en-IN" sz="1200" dirty="0">
                <a:solidFill>
                  <a:schemeClr val="accent4"/>
                </a:solidFill>
              </a:rPr>
              <a:t> FROM users JOIN products ON </a:t>
            </a:r>
            <a:r>
              <a:rPr lang="en-IN" sz="1200" dirty="0" err="1">
                <a:solidFill>
                  <a:schemeClr val="accent4"/>
                </a:solidFill>
              </a:rPr>
              <a:t>users.favorite_product</a:t>
            </a:r>
            <a:r>
              <a:rPr lang="en-IN" sz="1200" dirty="0">
                <a:solidFill>
                  <a:schemeClr val="accent4"/>
                </a:solidFill>
              </a:rPr>
              <a:t> = products.id";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</a:t>
            </a:r>
            <a:r>
              <a:rPr lang="en-IN" sz="1200" dirty="0" err="1">
                <a:solidFill>
                  <a:schemeClr val="accent4"/>
                </a:solidFill>
              </a:rPr>
              <a:t>con.query</a:t>
            </a:r>
            <a:r>
              <a:rPr lang="en-IN" sz="1200" dirty="0">
                <a:solidFill>
                  <a:schemeClr val="accent4"/>
                </a:solidFill>
              </a:rPr>
              <a:t>(</a:t>
            </a:r>
            <a:r>
              <a:rPr lang="en-IN" sz="1200" dirty="0" err="1">
                <a:solidFill>
                  <a:schemeClr val="accent4"/>
                </a:solidFill>
              </a:rPr>
              <a:t>sql</a:t>
            </a:r>
            <a:r>
              <a:rPr lang="en-IN" sz="1200" dirty="0">
                <a:solidFill>
                  <a:schemeClr val="accent4"/>
                </a:solidFill>
              </a:rPr>
              <a:t>, function (err, result) {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if (err) throw err;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  console.log(result);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  });</a:t>
            </a:r>
          </a:p>
          <a:p>
            <a:r>
              <a:rPr lang="en-IN" sz="1200" dirty="0">
                <a:solidFill>
                  <a:schemeClr val="accent4"/>
                </a:solidFill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022860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485875" y="1353600"/>
            <a:ext cx="6028200" cy="18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dirty="0">
                <a:solidFill>
                  <a:schemeClr val="tx1"/>
                </a:solidFill>
              </a:rPr>
              <a:t>A</a:t>
            </a:r>
            <a:r>
              <a:rPr lang="en" sz="3600" b="1" dirty="0">
                <a:solidFill>
                  <a:schemeClr val="tx1"/>
                </a:solidFill>
              </a:rPr>
              <a:t>  small  program  to  take  SQL query  from  user  from  command  line  and  execute  using  Node.Js</a:t>
            </a:r>
            <a:endParaRPr sz="3600" b="1" dirty="0">
              <a:solidFill>
                <a:schemeClr val="tx1"/>
              </a:solidFill>
            </a:endParaRPr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Node.Js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59200" y="1221712"/>
            <a:ext cx="6321600" cy="334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Node.js is an open-source and cross-platform JavaScript runtime environment. It is a popular tool for almost any kind of project!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Node.js runs the V8 JavaScript engine, the core of Google Chrome, outside of the browser. This allows Node.js to be very performant.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A Node.js app runs in a single process, without creating a new thread for every request. Node.js provides a set of asynchronous I/O primitives in its standard library that prevent JavaScript code from blocking and generally, libraries in Node.js are written using non-blocking paradigms, making blocking behavior the exception rather than the norm.</a:t>
            </a:r>
            <a:endParaRPr lang="en-IN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8665F8-0FA5-4A97-BF19-83330CF1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449" y="0"/>
            <a:ext cx="45111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9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6" name="WhatsApp Video 2022-02-01 at 12.32.39">
            <a:hlinkClick r:id="" action="ppaction://media"/>
            <a:extLst>
              <a:ext uri="{FF2B5EF4-FFF2-40B4-BE49-F238E27FC236}">
                <a16:creationId xmlns:a16="http://schemas.microsoft.com/office/drawing/2014/main" id="{25AAE786-157E-480E-BDAA-40B4C1C4B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5916"/>
            <a:ext cx="9145083" cy="489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9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23DA93-B28C-4FDD-AF6B-488D82EC9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147"/>
          <a:stretch/>
        </p:blipFill>
        <p:spPr>
          <a:xfrm>
            <a:off x="1404249" y="870618"/>
            <a:ext cx="6335501" cy="4212582"/>
          </a:xfrm>
          <a:prstGeom prst="rect">
            <a:avLst/>
          </a:prstGeom>
        </p:spPr>
      </p:pic>
      <p:sp>
        <p:nvSpPr>
          <p:cNvPr id="7" name="Google Shape;1896;p14">
            <a:extLst>
              <a:ext uri="{FF2B5EF4-FFF2-40B4-BE49-F238E27FC236}">
                <a16:creationId xmlns:a16="http://schemas.microsoft.com/office/drawing/2014/main" id="{D08B9C3B-0053-48AC-9E7A-2887C8258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2950" y="2269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 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539850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F17D7-EDA8-4C99-82F0-8EE4EAAAB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154"/>
          <a:stretch/>
        </p:blipFill>
        <p:spPr>
          <a:xfrm>
            <a:off x="489599" y="0"/>
            <a:ext cx="83334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956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9E9E-AC48-4924-B8A2-DF8E4E4C75B7}"/>
              </a:ext>
            </a:extLst>
          </p:cNvPr>
          <p:cNvSpPr txBox="1"/>
          <p:nvPr/>
        </p:nvSpPr>
        <p:spPr>
          <a:xfrm>
            <a:off x="2196000" y="1360800"/>
            <a:ext cx="511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dirty="0">
                <a:latin typeface="Amatic SC" panose="00000500000000000000" pitchFamily="2" charset="-79"/>
                <a:cs typeface="Amatic SC" panose="00000500000000000000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65192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17600" y="32160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</a:t>
            </a:r>
            <a:r>
              <a:rPr lang="en-IN" sz="4800" dirty="0"/>
              <a:t>h</a:t>
            </a:r>
            <a:r>
              <a:rPr lang="en" sz="4800" dirty="0"/>
              <a:t>y  Node.js  is  preferred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45625" y="107505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Here is how PHP or ASP handles a file request: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Sends the task to the computer's file system.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Waits while the file system opens and reads the file.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Returns the content to the client.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Ready to handle the next request.</a:t>
            </a:r>
            <a:br>
              <a:rPr lang="en-US" sz="11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</a:br>
            <a:endParaRPr lang="en-US" sz="11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SzPct val="150000"/>
            </a:pPr>
            <a:r>
              <a:rPr lang="en-US" sz="14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Here is how Node.js handles a file request: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Sends the task to the computer's file system.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Ready to handle the next request.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When the file system has opened and read the file, the server returns the content to the client.</a:t>
            </a:r>
          </a:p>
          <a:p>
            <a:pPr marL="76200" indent="0" algn="l">
              <a:buNone/>
            </a:pPr>
            <a:endParaRPr lang="en-US" sz="11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eliminates the waiting, and simply continues with the next request.</a:t>
            </a:r>
          </a:p>
          <a:p>
            <a:pPr algn="l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runs single-threaded, non-blocking, asynchronous programming, which is very memory efficient.</a:t>
            </a: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03200" y="18720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81625" y="87345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ExpressJS is a web application framework that provides you with a simple API to build websites, web apps and back ends. With ExpressJS, you need not worry about low level protocols, processes, etc.</a:t>
            </a:r>
          </a:p>
          <a:p>
            <a:pPr marL="76200" indent="0" algn="l">
              <a:buSzPct val="150000"/>
              <a:buNone/>
            </a:pPr>
            <a:endParaRPr lang="en-US" sz="1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 provides a minimal interface to build our applications. It provides us the tools that are required to build our app. It is flexible as there are numerous modules available on 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npm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which can be directly plugged into Express.</a:t>
            </a:r>
          </a:p>
          <a:p>
            <a:pPr marL="76200" indent="0" algn="just">
              <a:buNone/>
            </a:pPr>
            <a:endParaRPr lang="en-US" sz="12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Express was developed by 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TJ </a:t>
            </a:r>
            <a:r>
              <a:rPr lang="en-US" sz="1200" b="1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Holowaychuk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and is maintained by the </a:t>
            </a:r>
            <a:r>
              <a:rPr lang="en-US" sz="1200" b="0" i="0" u="none" strike="noStrike" dirty="0">
                <a:solidFill>
                  <a:srgbClr val="313131"/>
                </a:solidFill>
                <a:effectLst/>
                <a:latin typeface="Arial" panose="020B0604020202020204" pitchFamily="34" charset="0"/>
                <a:hlinkClick r:id="rId3"/>
              </a:rPr>
              <a:t>Node.js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foundation and numerous open source contributors.</a:t>
            </a:r>
            <a:endParaRPr lang="en-US" sz="16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6200" indent="0" algn="l">
              <a:buNone/>
            </a:pPr>
            <a:r>
              <a:rPr lang="en-US" b="0" i="0" dirty="0">
                <a:solidFill>
                  <a:srgbClr val="F55D4B"/>
                </a:solidFill>
                <a:effectLst/>
                <a:latin typeface="+mj-lt"/>
                <a:cs typeface="Amatic SC" panose="00000500000000000000" pitchFamily="2" charset="-79"/>
              </a:rPr>
              <a:t>Why Express?</a:t>
            </a:r>
          </a:p>
          <a:p>
            <a:pPr algn="just">
              <a:buSzPct val="150000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Unlike its competitors like Rails and Django, which have an opinionated way of building applications, Express has no "best way" to do something. It is very flexible and pluggable.</a:t>
            </a:r>
          </a:p>
          <a:p>
            <a:pPr algn="just"/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6267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403200" y="381450"/>
            <a:ext cx="79632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ExpressJS and Mongoose</a:t>
            </a:r>
            <a:endParaRPr sz="4800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181625" y="1274400"/>
            <a:ext cx="6622350" cy="3746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SzPct val="150000"/>
              <a:buNone/>
            </a:pPr>
            <a:endParaRPr lang="en-US" sz="1800" b="0" i="0" dirty="0">
              <a:solidFill>
                <a:srgbClr val="F55D4B"/>
              </a:solidFill>
              <a:effectLst/>
              <a:latin typeface="Arial" panose="020B0604020202020204" pitchFamily="34" charset="0"/>
            </a:endParaRPr>
          </a:p>
          <a:p>
            <a:pPr marL="76200" indent="0">
              <a:buSzPct val="150000"/>
              <a:buNone/>
            </a:pPr>
            <a:r>
              <a:rPr lang="en-US" sz="1800" b="0" i="0" dirty="0">
                <a:solidFill>
                  <a:srgbClr val="F55D4B"/>
                </a:solidFill>
                <a:effectLst/>
                <a:latin typeface="Arial" panose="020B0604020202020204" pitchFamily="34" charset="0"/>
              </a:rPr>
              <a:t>MongoDB and Mongoose</a:t>
            </a:r>
          </a:p>
          <a:p>
            <a:pPr marL="76200" indent="0">
              <a:buSzPct val="150000"/>
              <a:buNone/>
            </a:pPr>
            <a:endParaRPr lang="en-US" sz="1800" b="0" i="0" dirty="0">
              <a:solidFill>
                <a:srgbClr val="F55D4B"/>
              </a:solidFill>
              <a:effectLst/>
              <a:latin typeface="Arial" panose="020B0604020202020204" pitchFamily="34" charset="0"/>
            </a:endParaRPr>
          </a:p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MongoDB is an open-source, document database designed for ease of development and scaling. This database is also used to store data.</a:t>
            </a:r>
          </a:p>
          <a:p>
            <a:pPr>
              <a:buSzPct val="150000"/>
            </a:pPr>
            <a:endParaRPr lang="en-US" sz="14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buSzPct val="150000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Mongoose is a client API for node.js which makes it easy to access our database from our Express application.</a:t>
            </a:r>
            <a:endParaRPr lang="en-US" sz="105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5847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Node.Js + MySSQL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37600" y="1221712"/>
            <a:ext cx="6321600" cy="3818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can be used in database applications.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One of the most popular databases is MySQL.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dirty="0">
              <a:latin typeface="Verdana" panose="020B0604030504040204" pitchFamily="34" charset="0"/>
            </a:endParaRP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 be able to experiment with the code examples, you should have MySQL installed on your computer.</a:t>
            </a:r>
          </a:p>
          <a:p>
            <a:pPr marL="285750" indent="-285750" algn="l">
              <a:buClr>
                <a:srgbClr val="7030A0"/>
              </a:buClr>
              <a:buSzPct val="150000"/>
              <a:buFont typeface="Verdana" panose="020B0604030504040204" pitchFamily="34" charset="0"/>
              <a:buChar char="+"/>
            </a:pPr>
            <a:endParaRPr lang="en-US" dirty="0">
              <a:latin typeface="Verdana" panose="020B060403050404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 be able to access a MySQL database with Node.js, you need a MySQL driver :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ctr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C:\Users\</a:t>
            </a:r>
            <a:r>
              <a:rPr lang="en-US" b="0" i="1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Your Name</a:t>
            </a: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&gt;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npm</a:t>
            </a:r>
            <a:r>
              <a:rPr lang="en-US" b="0" i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install 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>
              <a:buClr>
                <a:srgbClr val="7030A0"/>
              </a:buClr>
              <a:buSzPct val="150000"/>
            </a:pPr>
            <a:endParaRPr lang="en-US" b="0" i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Node.js can use this module to manipulate the MySQL database:</a:t>
            </a:r>
          </a:p>
          <a:p>
            <a:pPr algn="ctr"/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var </a:t>
            </a:r>
            <a:r>
              <a:rPr lang="en-US" b="0" i="0" dirty="0" err="1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= require('</a:t>
            </a:r>
            <a:r>
              <a:rPr lang="en-US" b="0" i="0" dirty="0" err="1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mysql</a:t>
            </a:r>
            <a:r>
              <a:rPr lang="en-US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’);</a:t>
            </a:r>
          </a:p>
          <a:p>
            <a:pPr algn="l">
              <a:buClr>
                <a:srgbClr val="7030A0"/>
              </a:buClr>
              <a:buSzPct val="150000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1615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824850" y="6229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Creating  Connection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60550" y="1281264"/>
            <a:ext cx="6321600" cy="85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Start by creating a connection to the database.</a:t>
            </a:r>
          </a:p>
          <a:p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Use the username and password from your MySQL database.</a:t>
            </a:r>
          </a:p>
          <a:p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343DD0-4B07-402E-AE3B-42E76F4FABC0}"/>
              </a:ext>
            </a:extLst>
          </p:cNvPr>
          <p:cNvSpPr txBox="1"/>
          <p:nvPr/>
        </p:nvSpPr>
        <p:spPr>
          <a:xfrm>
            <a:off x="1260000" y="2133152"/>
            <a:ext cx="6048000" cy="2677656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var 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');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var con = </a:t>
            </a: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host: "localhost",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user: "</a:t>
            </a:r>
            <a:r>
              <a:rPr lang="en-IN" b="0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",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password: "</a:t>
            </a:r>
            <a:r>
              <a:rPr lang="en-IN" b="0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294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Query  to a  Database</a:t>
            </a:r>
            <a:endParaRPr sz="48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159200" y="1142512"/>
            <a:ext cx="6321600" cy="121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Use SQL statements to read from (or write to) a MySQL database. This is also called "to query" the database.</a:t>
            </a:r>
          </a:p>
          <a:p>
            <a:pPr algn="l">
              <a:buClr>
                <a:srgbClr val="7030A0"/>
              </a:buClr>
              <a:buSzPct val="150000"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>
              <a:buClr>
                <a:srgbClr val="7030A0"/>
              </a:buClr>
              <a:buSzPct val="150000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connection object created in the example above, has a method for querying the database:</a:t>
            </a: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/>
          <p:nvPr/>
        </p:nvSpPr>
        <p:spPr>
          <a:xfrm>
            <a:off x="1216800" y="2571750"/>
            <a:ext cx="6220800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b="0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IN" b="1" i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1" i="1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, function (err, result) {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   if (err) throw err;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  console.log("Result: " + result);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  });</a:t>
            </a:r>
            <a:br>
              <a:rPr lang="en-IN" b="1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IN" b="0" i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298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937350" y="464532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/>
              <a:t>Create database</a:t>
            </a:r>
            <a:endParaRPr sz="4800" dirty="0"/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8C7E43-D145-4E1F-8E45-A0A4896E8D9B}"/>
              </a:ext>
            </a:extLst>
          </p:cNvPr>
          <p:cNvSpPr txBox="1">
            <a:spLocks/>
          </p:cNvSpPr>
          <p:nvPr/>
        </p:nvSpPr>
        <p:spPr>
          <a:xfrm>
            <a:off x="1526400" y="1239750"/>
            <a:ext cx="5970228" cy="36130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 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 = require('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');</a:t>
            </a:r>
            <a:br>
              <a:rPr lang="en-IN" dirty="0">
                <a:solidFill>
                  <a:schemeClr val="accent4"/>
                </a:solidFill>
              </a:rPr>
            </a:b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 con = 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mysql.createConnection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host: "localhost",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user: "</a:t>
            </a:r>
            <a:r>
              <a:rPr lang="en-IN" b="0" i="1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yourusername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password: "</a:t>
            </a:r>
            <a:r>
              <a:rPr lang="en-IN" b="0" i="1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yourpassword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br>
              <a:rPr lang="en-IN" dirty="0">
                <a:solidFill>
                  <a:schemeClr val="accent4"/>
                </a:solidFill>
              </a:rPr>
            </a:b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con.connect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(function(err) 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if (err) throw err;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console.log("Connected!");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IN" b="0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con.query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IN" b="1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CREATE DATABASE </a:t>
            </a:r>
            <a:r>
              <a:rPr lang="en-IN" b="1" i="0" dirty="0" err="1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mydb</a:t>
            </a: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", function (err, result) {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  if (err) throw err;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   console.log("Database created");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  });</a:t>
            </a:r>
            <a:br>
              <a:rPr lang="en-IN" dirty="0">
                <a:solidFill>
                  <a:schemeClr val="accent4"/>
                </a:solidFill>
              </a:rPr>
            </a:br>
            <a:r>
              <a:rPr lang="en-IN" b="0" i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});</a:t>
            </a:r>
            <a:endParaRPr lang="en-I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156586"/>
      </p:ext>
    </p:extLst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1883</Words>
  <Application>Microsoft Office PowerPoint</Application>
  <PresentationFormat>On-screen Show (16:9)</PresentationFormat>
  <Paragraphs>252</Paragraphs>
  <Slides>24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Amatic SC</vt:lpstr>
      <vt:lpstr>Consolas</vt:lpstr>
      <vt:lpstr>Verdana</vt:lpstr>
      <vt:lpstr>Merriweather</vt:lpstr>
      <vt:lpstr>Nathaniel template</vt:lpstr>
      <vt:lpstr>Node.js + MySQL</vt:lpstr>
      <vt:lpstr>Node.Js</vt:lpstr>
      <vt:lpstr>Why  Node.js  is  preferred</vt:lpstr>
      <vt:lpstr>ExpressJS</vt:lpstr>
      <vt:lpstr>ExpressJS and Mongoose</vt:lpstr>
      <vt:lpstr>Node.Js + MySSQL</vt:lpstr>
      <vt:lpstr>Creating  Connection</vt:lpstr>
      <vt:lpstr>Query  to a  Database</vt:lpstr>
      <vt:lpstr>Create database</vt:lpstr>
      <vt:lpstr>Create table</vt:lpstr>
      <vt:lpstr>Inserting records</vt:lpstr>
      <vt:lpstr>Select  from  table</vt:lpstr>
      <vt:lpstr>Using  where filter</vt:lpstr>
      <vt:lpstr>Using  order  by</vt:lpstr>
      <vt:lpstr>Delete a  table</vt:lpstr>
      <vt:lpstr>Update table</vt:lpstr>
      <vt:lpstr>Limiting  the result</vt:lpstr>
      <vt:lpstr>MySQL  Joins</vt:lpstr>
      <vt:lpstr> A  small  program  to  take  SQL query  from  user  from  command  line  and  execute  using  Node.Js</vt:lpstr>
      <vt:lpstr>PowerPoint Presentation</vt:lpstr>
      <vt:lpstr>PowerPoint Presentation</vt:lpstr>
      <vt:lpstr>ExpressJS  Implementation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 + MySQL</dc:title>
  <cp:lastModifiedBy>Aayush</cp:lastModifiedBy>
  <cp:revision>4</cp:revision>
  <dcterms:modified xsi:type="dcterms:W3CDTF">2022-02-02T05:56:10Z</dcterms:modified>
</cp:coreProperties>
</file>